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</p:sldIdLst>
  <p:sldSz cx="9753600" cy="73152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ssistant Extra Light" charset="1" panose="00000300000000000000"/>
      <p:regular r:id="rId10"/>
    </p:embeddedFont>
    <p:embeddedFont>
      <p:font typeface="Assistant Extra Light Bold" charset="1" panose="00000400000000000000"/>
      <p:regular r:id="rId11"/>
    </p:embeddedFont>
    <p:embeddedFont>
      <p:font typeface="Assistant Regular" charset="1" panose="00000500000000000000"/>
      <p:regular r:id="rId12"/>
    </p:embeddedFont>
    <p:embeddedFont>
      <p:font typeface="Assistant Regular Bold" charset="1" panose="00000700000000000000"/>
      <p:regular r:id="rId13"/>
    </p:embeddedFont>
    <p:embeddedFont>
      <p:font typeface="Belleza" charset="1" panose="02000503050000020003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391761">
            <a:off x="-799358" y="2387348"/>
            <a:ext cx="3706962" cy="4997131"/>
          </a:xfrm>
          <a:custGeom>
            <a:avLst/>
            <a:gdLst/>
            <a:ahLst/>
            <a:cxnLst/>
            <a:rect r="r" b="b" t="t" l="l"/>
            <a:pathLst>
              <a:path h="4997131" w="3706962">
                <a:moveTo>
                  <a:pt x="0" y="0"/>
                </a:moveTo>
                <a:lnTo>
                  <a:pt x="3706962" y="0"/>
                </a:lnTo>
                <a:lnTo>
                  <a:pt x="3706962" y="4997131"/>
                </a:lnTo>
                <a:lnTo>
                  <a:pt x="0" y="49971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329275" y="-126778"/>
            <a:ext cx="3587290" cy="3453957"/>
          </a:xfrm>
          <a:custGeom>
            <a:avLst/>
            <a:gdLst/>
            <a:ahLst/>
            <a:cxnLst/>
            <a:rect r="r" b="b" t="t" l="l"/>
            <a:pathLst>
              <a:path h="3453957" w="3587290">
                <a:moveTo>
                  <a:pt x="0" y="0"/>
                </a:moveTo>
                <a:lnTo>
                  <a:pt x="3587290" y="0"/>
                </a:lnTo>
                <a:lnTo>
                  <a:pt x="3587290" y="3453956"/>
                </a:lnTo>
                <a:lnTo>
                  <a:pt x="0" y="34539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196151" y="3046827"/>
            <a:ext cx="5384843" cy="1161605"/>
            <a:chOff x="0" y="0"/>
            <a:chExt cx="7179791" cy="154880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9050"/>
              <a:ext cx="7179791" cy="7904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07"/>
                </a:lnSpc>
              </a:pPr>
              <a:r>
                <a:rPr lang="en-US" sz="4006">
                  <a:solidFill>
                    <a:srgbClr val="191919"/>
                  </a:solidFill>
                  <a:latin typeface="Belleza Bold"/>
                </a:rPr>
                <a:t>Fast Fall Coaching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052303"/>
              <a:ext cx="7179791" cy="4965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546">
                  <a:solidFill>
                    <a:srgbClr val="191919"/>
                  </a:solidFill>
                  <a:latin typeface="Assistant Regular"/>
                </a:rPr>
                <a:t>Powerful PhD in drie sessies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7797698" y="2748867"/>
            <a:ext cx="912685" cy="878763"/>
          </a:xfrm>
          <a:custGeom>
            <a:avLst/>
            <a:gdLst/>
            <a:ahLst/>
            <a:cxnLst/>
            <a:rect r="r" b="b" t="t" l="l"/>
            <a:pathLst>
              <a:path h="878763" w="912685">
                <a:moveTo>
                  <a:pt x="0" y="0"/>
                </a:moveTo>
                <a:lnTo>
                  <a:pt x="912685" y="0"/>
                </a:lnTo>
                <a:lnTo>
                  <a:pt x="912685" y="878762"/>
                </a:lnTo>
                <a:lnTo>
                  <a:pt x="0" y="878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939092" y="4806705"/>
            <a:ext cx="1853819" cy="158417"/>
          </a:xfrm>
          <a:custGeom>
            <a:avLst/>
            <a:gdLst/>
            <a:ahLst/>
            <a:cxnLst/>
            <a:rect r="r" b="b" t="t" l="l"/>
            <a:pathLst>
              <a:path h="158417" w="1853819">
                <a:moveTo>
                  <a:pt x="0" y="0"/>
                </a:moveTo>
                <a:lnTo>
                  <a:pt x="1853819" y="0"/>
                </a:lnTo>
                <a:lnTo>
                  <a:pt x="1853819" y="158417"/>
                </a:lnTo>
                <a:lnTo>
                  <a:pt x="0" y="1584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96807" y="2284832"/>
            <a:ext cx="6126113" cy="298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3"/>
              </a:lnSpc>
            </a:pPr>
            <a:r>
              <a:rPr lang="en-US" sz="2039" spc="40">
                <a:solidFill>
                  <a:srgbClr val="191919"/>
                </a:solidFill>
                <a:latin typeface="Assistant Regular"/>
              </a:rPr>
              <a:t>GELUKKIGER WORDEN IN JE PHD - HET KAN!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2714140" y="4829145"/>
            <a:ext cx="4691447" cy="676305"/>
            <a:chOff x="0" y="0"/>
            <a:chExt cx="6255263" cy="901741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0"/>
              <a:ext cx="6255263" cy="4548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88"/>
                </a:lnSpc>
              </a:pPr>
              <a:r>
                <a:rPr lang="en-US" sz="2240">
                  <a:solidFill>
                    <a:srgbClr val="191919"/>
                  </a:solidFill>
                  <a:latin typeface="Belleza Bold"/>
                </a:rPr>
                <a:t>"Mistakes are proof that you are trying</a:t>
              </a:r>
              <a:r>
                <a:rPr lang="en-US" sz="2240">
                  <a:solidFill>
                    <a:srgbClr val="191919"/>
                  </a:solidFill>
                  <a:latin typeface="Belleza Bold"/>
                </a:rPr>
                <a:t>"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426682" y="680611"/>
              <a:ext cx="5401899" cy="2211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31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4099402" y="2784167"/>
            <a:ext cx="1554796" cy="1843047"/>
            <a:chOff x="0" y="0"/>
            <a:chExt cx="2073062" cy="245739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73062" cy="1996010"/>
            </a:xfrm>
            <a:custGeom>
              <a:avLst/>
              <a:gdLst/>
              <a:ahLst/>
              <a:cxnLst/>
              <a:rect r="r" b="b" t="t" l="l"/>
              <a:pathLst>
                <a:path h="1996010" w="2073062">
                  <a:moveTo>
                    <a:pt x="0" y="0"/>
                  </a:moveTo>
                  <a:lnTo>
                    <a:pt x="2073062" y="0"/>
                  </a:lnTo>
                  <a:lnTo>
                    <a:pt x="2073062" y="1996010"/>
                  </a:lnTo>
                  <a:lnTo>
                    <a:pt x="0" y="19960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697582" y="345833"/>
              <a:ext cx="1375479" cy="2111563"/>
            </a:xfrm>
            <a:custGeom>
              <a:avLst/>
              <a:gdLst/>
              <a:ahLst/>
              <a:cxnLst/>
              <a:rect r="r" b="b" t="t" l="l"/>
              <a:pathLst>
                <a:path h="2111563" w="1375479">
                  <a:moveTo>
                    <a:pt x="0" y="0"/>
                  </a:moveTo>
                  <a:lnTo>
                    <a:pt x="1375480" y="0"/>
                  </a:lnTo>
                  <a:lnTo>
                    <a:pt x="1375480" y="2111563"/>
                  </a:lnTo>
                  <a:lnTo>
                    <a:pt x="0" y="21115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80517" y="2209552"/>
            <a:ext cx="3562218" cy="1294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98"/>
              </a:lnSpc>
            </a:pPr>
            <a:r>
              <a:rPr lang="en-US" sz="4248">
                <a:solidFill>
                  <a:srgbClr val="191919"/>
                </a:solidFill>
                <a:latin typeface="Belleza Bold"/>
              </a:rPr>
              <a:t>3 sessies in </a:t>
            </a:r>
          </a:p>
          <a:p>
            <a:pPr>
              <a:lnSpc>
                <a:spcPts val="5098"/>
              </a:lnSpc>
            </a:pPr>
            <a:r>
              <a:rPr lang="en-US" sz="4248">
                <a:solidFill>
                  <a:srgbClr val="191919"/>
                </a:solidFill>
                <a:latin typeface="Belleza Bold"/>
              </a:rPr>
              <a:t>4-6 weken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80517" y="3787975"/>
            <a:ext cx="3481846" cy="76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59"/>
              </a:lnSpc>
            </a:pPr>
            <a:r>
              <a:rPr lang="en-US" sz="2353">
                <a:solidFill>
                  <a:srgbClr val="191919"/>
                </a:solidFill>
                <a:latin typeface="Assistant Regular"/>
              </a:rPr>
              <a:t>Voor meer energie en een hernieuwde werkmodus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5456049" y="2343075"/>
            <a:ext cx="368568" cy="408694"/>
          </a:xfrm>
          <a:custGeom>
            <a:avLst/>
            <a:gdLst/>
            <a:ahLst/>
            <a:cxnLst/>
            <a:rect r="r" b="b" t="t" l="l"/>
            <a:pathLst>
              <a:path h="408694" w="368568">
                <a:moveTo>
                  <a:pt x="0" y="0"/>
                </a:moveTo>
                <a:lnTo>
                  <a:pt x="368568" y="0"/>
                </a:lnTo>
                <a:lnTo>
                  <a:pt x="368568" y="408694"/>
                </a:lnTo>
                <a:lnTo>
                  <a:pt x="0" y="4086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198693" y="2222413"/>
            <a:ext cx="2497758" cy="621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38"/>
              </a:lnSpc>
            </a:pPr>
            <a:r>
              <a:rPr lang="en-US" sz="1812">
                <a:solidFill>
                  <a:srgbClr val="191919"/>
                </a:solidFill>
                <a:latin typeface="Assistant Extra Light Bold"/>
              </a:rPr>
              <a:t>Levenslijn: Hoe kom je uit de knoop?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5455301" y="3474437"/>
            <a:ext cx="368568" cy="408694"/>
          </a:xfrm>
          <a:custGeom>
            <a:avLst/>
            <a:gdLst/>
            <a:ahLst/>
            <a:cxnLst/>
            <a:rect r="r" b="b" t="t" l="l"/>
            <a:pathLst>
              <a:path h="408694" w="368568">
                <a:moveTo>
                  <a:pt x="0" y="0"/>
                </a:moveTo>
                <a:lnTo>
                  <a:pt x="368568" y="0"/>
                </a:lnTo>
                <a:lnTo>
                  <a:pt x="368568" y="408695"/>
                </a:lnTo>
                <a:lnTo>
                  <a:pt x="0" y="408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199449" y="3353775"/>
            <a:ext cx="2497758" cy="621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38"/>
              </a:lnSpc>
            </a:pPr>
            <a:r>
              <a:rPr lang="en-US" sz="1812">
                <a:solidFill>
                  <a:srgbClr val="191919"/>
                </a:solidFill>
                <a:latin typeface="Assistant Extra Light Bold"/>
              </a:rPr>
              <a:t>Het Disney Model: Durf te dromen over je project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5455301" y="4597431"/>
            <a:ext cx="369316" cy="409524"/>
          </a:xfrm>
          <a:custGeom>
            <a:avLst/>
            <a:gdLst/>
            <a:ahLst/>
            <a:cxnLst/>
            <a:rect r="r" b="b" t="t" l="l"/>
            <a:pathLst>
              <a:path h="409524" w="369316">
                <a:moveTo>
                  <a:pt x="0" y="0"/>
                </a:moveTo>
                <a:lnTo>
                  <a:pt x="369316" y="0"/>
                </a:lnTo>
                <a:lnTo>
                  <a:pt x="369316" y="409524"/>
                </a:lnTo>
                <a:lnTo>
                  <a:pt x="0" y="4095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198693" y="4477183"/>
            <a:ext cx="2629183" cy="621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38"/>
              </a:lnSpc>
            </a:pPr>
            <a:r>
              <a:rPr lang="en-US" sz="1812">
                <a:solidFill>
                  <a:srgbClr val="191919"/>
                </a:solidFill>
                <a:latin typeface="Assistant Extra Light Bold"/>
              </a:rPr>
              <a:t>Bezweer de Boeman: Weg met het imposter syndrome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328063" y="2040256"/>
            <a:ext cx="2945161" cy="428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06"/>
              </a:lnSpc>
            </a:pPr>
            <a:r>
              <a:rPr lang="en-US" sz="2755">
                <a:solidFill>
                  <a:srgbClr val="191919"/>
                </a:solidFill>
                <a:latin typeface="Belleza Bold"/>
              </a:rPr>
              <a:t>MEER WETEN?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328063" y="3712040"/>
            <a:ext cx="2574116" cy="285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52"/>
              </a:lnSpc>
            </a:pPr>
            <a:r>
              <a:rPr lang="en-US" sz="1956">
                <a:solidFill>
                  <a:srgbClr val="191919"/>
                </a:solidFill>
                <a:latin typeface="Belleza Bold"/>
              </a:rPr>
              <a:t>E-mail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328063" y="3968921"/>
            <a:ext cx="3442122" cy="295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60"/>
              </a:lnSpc>
            </a:pPr>
            <a:r>
              <a:rPr lang="en-US" sz="1757">
                <a:solidFill>
                  <a:srgbClr val="191919"/>
                </a:solidFill>
                <a:latin typeface="Assistant Extra Light Bold"/>
              </a:rPr>
              <a:t>info@annemarieweerman.nl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328063" y="4554023"/>
            <a:ext cx="2574116" cy="285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52"/>
              </a:lnSpc>
            </a:pPr>
            <a:r>
              <a:rPr lang="en-US" sz="1956">
                <a:solidFill>
                  <a:srgbClr val="191919"/>
                </a:solidFill>
                <a:latin typeface="Belleza Bold"/>
              </a:rPr>
              <a:t>Instagr</a:t>
            </a:r>
            <a:r>
              <a:rPr lang="en-US" sz="1956">
                <a:solidFill>
                  <a:srgbClr val="191919"/>
                </a:solidFill>
                <a:latin typeface="Belleza Bold"/>
              </a:rPr>
              <a:t>am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328063" y="4810904"/>
            <a:ext cx="2574116" cy="295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60"/>
              </a:lnSpc>
            </a:pPr>
            <a:r>
              <a:rPr lang="en-US" sz="1757">
                <a:solidFill>
                  <a:srgbClr val="191919"/>
                </a:solidFill>
                <a:latin typeface="Assistant Extra Light Bold"/>
              </a:rPr>
              <a:t>@annemarieweerman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134336" y="2067374"/>
            <a:ext cx="3303228" cy="3180453"/>
          </a:xfrm>
          <a:custGeom>
            <a:avLst/>
            <a:gdLst/>
            <a:ahLst/>
            <a:cxnLst/>
            <a:rect r="r" b="b" t="t" l="l"/>
            <a:pathLst>
              <a:path h="3180453" w="3303228">
                <a:moveTo>
                  <a:pt x="0" y="0"/>
                </a:moveTo>
                <a:lnTo>
                  <a:pt x="3303227" y="0"/>
                </a:lnTo>
                <a:lnTo>
                  <a:pt x="3303227" y="3180452"/>
                </a:lnTo>
                <a:lnTo>
                  <a:pt x="0" y="31804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40436" y="3321360"/>
            <a:ext cx="1467713" cy="672479"/>
          </a:xfrm>
          <a:custGeom>
            <a:avLst/>
            <a:gdLst/>
            <a:ahLst/>
            <a:cxnLst/>
            <a:rect r="r" b="b" t="t" l="l"/>
            <a:pathLst>
              <a:path h="672479" w="1467713">
                <a:moveTo>
                  <a:pt x="0" y="0"/>
                </a:moveTo>
                <a:lnTo>
                  <a:pt x="1467713" y="0"/>
                </a:lnTo>
                <a:lnTo>
                  <a:pt x="1467713" y="672480"/>
                </a:lnTo>
                <a:lnTo>
                  <a:pt x="0" y="6724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461190">
            <a:off x="2133815" y="2162494"/>
            <a:ext cx="1733329" cy="3007353"/>
          </a:xfrm>
          <a:custGeom>
            <a:avLst/>
            <a:gdLst/>
            <a:ahLst/>
            <a:cxnLst/>
            <a:rect r="r" b="b" t="t" l="l"/>
            <a:pathLst>
              <a:path h="3007353" w="1733329">
                <a:moveTo>
                  <a:pt x="0" y="0"/>
                </a:moveTo>
                <a:lnTo>
                  <a:pt x="1733329" y="0"/>
                </a:lnTo>
                <a:lnTo>
                  <a:pt x="1733329" y="3007353"/>
                </a:lnTo>
                <a:lnTo>
                  <a:pt x="0" y="30073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328063" y="2905857"/>
            <a:ext cx="2574116" cy="285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52"/>
              </a:lnSpc>
            </a:pPr>
            <a:r>
              <a:rPr lang="en-US" sz="1956">
                <a:solidFill>
                  <a:srgbClr val="191919"/>
                </a:solidFill>
                <a:latin typeface="Belleza Bold"/>
              </a:rPr>
              <a:t>Website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328063" y="3162738"/>
            <a:ext cx="2766748" cy="295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460"/>
              </a:lnSpc>
            </a:pPr>
            <a:r>
              <a:rPr lang="en-US" sz="1757">
                <a:solidFill>
                  <a:srgbClr val="191919"/>
                </a:solidFill>
                <a:latin typeface="Assistant Extra Light Bold"/>
              </a:rPr>
              <a:t>www.annemarieweerman.nl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DAFzZ8Ddzws</dc:identifier>
  <dcterms:modified xsi:type="dcterms:W3CDTF">2011-08-01T06:04:30Z</dcterms:modified>
  <cp:revision>1</cp:revision>
  <dc:title>Fast Fall Coaching (website)</dc:title>
</cp:coreProperties>
</file>